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  <p:sldMasterId id="2147483685" r:id="rId2"/>
  </p:sldMasterIdLst>
  <p:notesMasterIdLst>
    <p:notesMasterId r:id="rId6"/>
  </p:notes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9" autoAdjust="0"/>
    <p:restoredTop sz="94620" autoAdjust="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F8AD07B-40D2-4C0F-9831-CA1DB06467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8414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42A8DD3-B35F-4F3C-821B-FA44ADD80364}" type="slidenum">
              <a:rPr lang="en-US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49E8616-71D5-4701-99B9-5B3CCD833E35}" type="slidenum">
              <a:rPr lang="en-US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5CAFC7C-B418-4949-B18A-7F820A0FADBC}" type="slidenum">
              <a:rPr lang="en-US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469148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64921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4788"/>
            <a:ext cx="2057400" cy="438983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4" y="204788"/>
            <a:ext cx="6021387" cy="438983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345520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672566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3928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29482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75940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30808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4985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65856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5195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8996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74931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4" y="204788"/>
            <a:ext cx="822642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1" y="0"/>
            <a:ext cx="9142413" cy="5142310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1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2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5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- Testimony Publication</a:t>
            </a:r>
            <a:endParaRPr lang="zh-CN" altLang="en-US" sz="1200" dirty="0">
              <a:ea typeface="宋体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6" y="4766073"/>
            <a:ext cx="2606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基 督 徒 聚 會</a:t>
            </a:r>
            <a:endParaRPr lang="zh-CN" altLang="en-US" sz="1200" dirty="0"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1" r:id="rId1"/>
    <p:sldLayoutId id="2147483700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0" y="742950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800">
              <a:latin typeface="Times New Roman" pitchFamily="18" charset="0"/>
              <a:ea typeface="標楷體" pitchFamily="65" charset="-120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857251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來罷！憂傷的人，隨帶你煩惱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Come, ye disconsolate,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where’er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 ye languish;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向著施恩寶座虔誠屈膝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Come to the mercy seat, fervently kneel;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來陳你心創痕，來訴你困擾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Here bring your wounded hearts, here tell your anguish,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地無一個憂傷天不能醫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Earth has no sorrow that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heav’n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 cannot heal.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74295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2800" b="1" dirty="0">
                <a:latin typeface="Arial Narrow" pitchFamily="34" charset="0"/>
                <a:ea typeface="標楷體" pitchFamily="65" charset="-120"/>
              </a:rPr>
              <a:t>H506</a:t>
            </a:r>
            <a:r>
              <a:rPr lang="en-US" sz="2600" b="1" dirty="0">
                <a:latin typeface="Times New Roman" pitchFamily="18" charset="0"/>
                <a:ea typeface="標楷體" pitchFamily="65" charset="-120"/>
              </a:rPr>
              <a:t>  </a:t>
            </a:r>
            <a:r>
              <a:rPr lang="en-US" sz="2600" b="1" dirty="0" err="1">
                <a:latin typeface="Microsoft JhengHei" panose="020B0604030504040204" pitchFamily="34" charset="-120"/>
                <a:ea typeface="Microsoft JhengHei" panose="020B0604030504040204" pitchFamily="34" charset="-120"/>
                <a:cs typeface="Arial" charset="0"/>
              </a:rPr>
              <a:t>來罷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，</a:t>
            </a:r>
            <a:r>
              <a:rPr lang="en-US" sz="2600" b="1" dirty="0" err="1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憂傷的人</a:t>
            </a:r>
            <a:br>
              <a:rPr 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sz="2400" dirty="0">
                <a:latin typeface="Arial Narrow" pitchFamily="34" charset="0"/>
                <a:ea typeface="標楷體" pitchFamily="65" charset="-120"/>
              </a:rPr>
              <a:t>COME, YE DISCONSOLATE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(1/3)</a:t>
            </a:r>
            <a:endParaRPr lang="en-US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38869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H506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孤單中的喜樂，迷途的光照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Joy of the comfortless, light of the straying,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痛悔者的希望，祂永不變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Hope of the penitent, fadeless and pure;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保惠師正在此柔聲的說道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：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Here speaks the Comforter, tenderly saying -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地無一個憂傷天不能遣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Earth has no sorrow that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heav’n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 cannot cure.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39613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H506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這是生命的餅，滋養又甘甜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Here see the Bread of Life; see waters flowing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這是生命的水，流自寶座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Forth from the throne of God, pure from above;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來赴主的愛筵，心中常思念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Come to the feast of love; come, ever knowing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地無一個憂傷天不能脫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Earth has no sorrow but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heav’n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 can remove.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plate2003">
  <a:themeElements>
    <a:clrScheme name="Template2003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Template200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mplate2003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Presentation1</Template>
  <TotalTime>51</TotalTime>
  <Words>178</Words>
  <Application>Microsoft Office PowerPoint</Application>
  <PresentationFormat>On-screen Show (16:9)</PresentationFormat>
  <Paragraphs>30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3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Template2003</vt:lpstr>
      <vt:lpstr>cccta_hymn</vt:lpstr>
      <vt:lpstr>H506  來罷，憂傷的人 COME, YE DISCONSOLATE (1/3)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H506 來罷,憂傷的人 COME, YE DISCONSOLATE</dc:title>
  <dc:subject>Hymnary 聖徒詩歌</dc:subject>
  <dc:creator>St 1-2 Thomas Moore;St 3 Thomas Hastings</dc:creator>
  <cp:lastModifiedBy>Timothy Liang</cp:lastModifiedBy>
  <cp:revision>25</cp:revision>
  <dcterms:created xsi:type="dcterms:W3CDTF">2001-11-12T23:07:12Z</dcterms:created>
  <dcterms:modified xsi:type="dcterms:W3CDTF">2017-08-05T23:45:15Z</dcterms:modified>
</cp:coreProperties>
</file>